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3" r:id="rId3"/>
    <p:sldId id="276" r:id="rId4"/>
    <p:sldId id="278" r:id="rId5"/>
    <p:sldId id="277" r:id="rId6"/>
    <p:sldId id="279" r:id="rId7"/>
    <p:sldId id="280" r:id="rId8"/>
    <p:sldId id="281" r:id="rId9"/>
    <p:sldId id="275" r:id="rId10"/>
    <p:sldId id="257" r:id="rId11"/>
    <p:sldId id="258" r:id="rId12"/>
    <p:sldId id="259" r:id="rId13"/>
    <p:sldId id="260" r:id="rId14"/>
    <p:sldId id="261" r:id="rId15"/>
    <p:sldId id="264" r:id="rId16"/>
    <p:sldId id="262" r:id="rId17"/>
    <p:sldId id="272" r:id="rId18"/>
    <p:sldId id="263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708" autoAdjust="0"/>
    <p:restoredTop sz="94660"/>
  </p:normalViewPr>
  <p:slideViewPr>
    <p:cSldViewPr>
      <p:cViewPr varScale="1">
        <p:scale>
          <a:sx n="64" d="100"/>
          <a:sy n="64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DADB-DB16-41DD-96AC-3CE1F29D6B55}" type="datetimeFigureOut">
              <a:rPr lang="en-US" smtClean="0"/>
              <a:t>9/4/2010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74D9E-9CD5-4DF3-AAC4-D31C72E3212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74D9E-9CD5-4DF3-AAC4-D31C72E3212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Jenis-jenis</a:t>
            </a:r>
            <a:r>
              <a:rPr lang="en-US" dirty="0" smtClean="0"/>
              <a:t> 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err="1" smtClean="0"/>
              <a:t>Berdasarkan</a:t>
            </a:r>
            <a:r>
              <a:rPr lang="en-US" dirty="0" smtClean="0"/>
              <a:t> Platform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Berdasarkan</a:t>
            </a:r>
            <a:r>
              <a:rPr lang="en-US" dirty="0" smtClean="0"/>
              <a:t> Genre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dirty="0" smtClean="0"/>
              <a:t>Adventure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3153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omic Sans MS" pitchFamily="66" charset="0"/>
              </a:rPr>
              <a:t>Game </a:t>
            </a:r>
            <a:r>
              <a:rPr lang="en-US" dirty="0" err="1" smtClean="0">
                <a:latin typeface="Comic Sans MS" pitchFamily="66" charset="0"/>
              </a:rPr>
              <a:t>petualangan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game  story-based (</a:t>
            </a:r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berdasarkan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cerita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)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teka-teki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/puzzle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harus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diselesaikan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melanjutkan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petualangan</a:t>
            </a:r>
            <a:r>
              <a:rPr lang="en-US" dirty="0" smtClean="0">
                <a:latin typeface="Comic Sans MS" pitchFamily="66" charset="0"/>
              </a:rPr>
              <a:t>. Game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berupa</a:t>
            </a:r>
            <a:r>
              <a:rPr lang="en-US" dirty="0" smtClean="0">
                <a:latin typeface="Comic Sans MS" pitchFamily="66" charset="0"/>
              </a:rPr>
              <a:t> :</a:t>
            </a:r>
          </a:p>
          <a:p>
            <a:pPr lvl="1" algn="just"/>
            <a:r>
              <a:rPr lang="en-US" b="1" dirty="0" smtClean="0">
                <a:solidFill>
                  <a:srgbClr val="002060"/>
                </a:solidFill>
                <a:latin typeface="Comic Sans MS" pitchFamily="66" charset="0"/>
              </a:rPr>
              <a:t>Text-based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Comic Sans MS" pitchFamily="66" charset="0"/>
              </a:rPr>
              <a:t>Infocom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: </a:t>
            </a:r>
            <a:r>
              <a:rPr lang="en-US" i="1" dirty="0" err="1" smtClean="0">
                <a:solidFill>
                  <a:schemeClr val="tx1"/>
                </a:solidFill>
                <a:latin typeface="Comic Sans MS" pitchFamily="66" charset="0"/>
              </a:rPr>
              <a:t>Zork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 and </a:t>
            </a:r>
            <a:r>
              <a:rPr lang="en-US" i="1" dirty="0" err="1" smtClean="0">
                <a:solidFill>
                  <a:schemeClr val="tx1"/>
                </a:solidFill>
                <a:latin typeface="Comic Sans MS" pitchFamily="66" charset="0"/>
              </a:rPr>
              <a:t>Planetfall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886200"/>
            <a:ext cx="5181600" cy="263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Adventure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pPr lvl="1"/>
            <a:r>
              <a:rPr lang="en-US" b="1" i="1" dirty="0" smtClean="0">
                <a:solidFill>
                  <a:srgbClr val="002060"/>
                </a:solidFill>
                <a:latin typeface="Comic Sans MS" pitchFamily="66" charset="0"/>
              </a:rPr>
              <a:t>Graphical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 (Sierra’s King’s Quest and Gabriel Knight series).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590800"/>
            <a:ext cx="2571750" cy="377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3124200"/>
            <a:ext cx="463296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Adventure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55336"/>
          </a:xfrm>
        </p:spPr>
        <p:txBody>
          <a:bodyPr>
            <a:normAutofit/>
          </a:bodyPr>
          <a:lstStyle/>
          <a:p>
            <a:pPr lvl="1"/>
            <a:r>
              <a:rPr lang="en-US" b="1" dirty="0" smtClean="0">
                <a:solidFill>
                  <a:srgbClr val="002060"/>
                </a:solidFill>
                <a:latin typeface="Comic Sans MS" pitchFamily="66" charset="0"/>
              </a:rPr>
              <a:t>First-person perspective 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Seventh Guest)</a:t>
            </a:r>
          </a:p>
          <a:p>
            <a:pPr lvl="1"/>
            <a:r>
              <a:rPr lang="en-US" b="1" i="1" dirty="0" smtClean="0">
                <a:solidFill>
                  <a:srgbClr val="002060"/>
                </a:solidFill>
                <a:latin typeface="Comic Sans MS" pitchFamily="66" charset="0"/>
              </a:rPr>
              <a:t>Second-person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Comic Sans MS" pitchFamily="66" charset="0"/>
              </a:rPr>
              <a:t>perspective</a:t>
            </a:r>
            <a:endParaRPr lang="en-US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lvl="1"/>
            <a:r>
              <a:rPr lang="en-US" b="1" dirty="0" smtClean="0">
                <a:solidFill>
                  <a:srgbClr val="002060"/>
                </a:solidFill>
                <a:latin typeface="Comic Sans MS" pitchFamily="66" charset="0"/>
              </a:rPr>
              <a:t>Third-person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Comic Sans MS" pitchFamily="66" charset="0"/>
              </a:rPr>
              <a:t>perspective</a:t>
            </a:r>
            <a:r>
              <a:rPr lang="en-US" dirty="0" smtClean="0">
                <a:solidFill>
                  <a:schemeClr val="tx1"/>
                </a:solidFill>
                <a:latin typeface="Comic Sans MS" pitchFamily="66" charset="0"/>
              </a:rPr>
              <a:t>(</a:t>
            </a:r>
            <a:r>
              <a:rPr lang="en-US" i="1" dirty="0" smtClean="0">
                <a:solidFill>
                  <a:schemeClr val="tx1"/>
                </a:solidFill>
                <a:latin typeface="Comic Sans MS" pitchFamily="66" charset="0"/>
              </a:rPr>
              <a:t>Monkey Island).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019" y="2743200"/>
            <a:ext cx="2362581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2743200"/>
            <a:ext cx="3634189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Action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791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Comic Sans MS" pitchFamily="66" charset="0"/>
              </a:rPr>
              <a:t>Action Game </a:t>
            </a:r>
            <a:r>
              <a:rPr lang="en-US" sz="2400" dirty="0" err="1" smtClean="0">
                <a:latin typeface="Comic Sans MS" pitchFamily="66" charset="0"/>
              </a:rPr>
              <a:t>merupakan</a:t>
            </a:r>
            <a:r>
              <a:rPr lang="en-US" sz="2400" dirty="0" smtClean="0">
                <a:latin typeface="Comic Sans MS" pitchFamily="66" charset="0"/>
              </a:rPr>
              <a:t> game real-time </a:t>
            </a:r>
            <a:r>
              <a:rPr lang="en-US" sz="2400" dirty="0" err="1" smtClean="0">
                <a:latin typeface="Comic Sans MS" pitchFamily="66" charset="0"/>
              </a:rPr>
              <a:t>dimana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harus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bereaksi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cepat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terhadap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apa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terjadi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dilayar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Kategori</a:t>
            </a:r>
            <a:r>
              <a:rPr lang="en-US" sz="2400" dirty="0" smtClean="0">
                <a:latin typeface="Comic Sans MS" pitchFamily="66" charset="0"/>
              </a:rPr>
              <a:t> game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didominasi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oleh</a:t>
            </a:r>
            <a:r>
              <a:rPr lang="en-US" sz="2400" dirty="0" smtClean="0">
                <a:latin typeface="Comic Sans MS" pitchFamily="66" charset="0"/>
              </a:rPr>
              <a:t> First Person Shooters (FPS) </a:t>
            </a:r>
            <a:r>
              <a:rPr lang="en-US" sz="2400" dirty="0" err="1" smtClean="0">
                <a:latin typeface="Comic Sans MS" pitchFamily="66" charset="0"/>
              </a:rPr>
              <a:t>seperti</a:t>
            </a:r>
            <a:r>
              <a:rPr lang="en-US" sz="2400" dirty="0" smtClean="0">
                <a:latin typeface="Comic Sans MS" pitchFamily="66" charset="0"/>
              </a:rPr>
              <a:t> Quake, Unreal, Halo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Counter Strike.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581400"/>
            <a:ext cx="375363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3581400"/>
            <a:ext cx="5012266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/>
          <a:lstStyle/>
          <a:p>
            <a:r>
              <a:rPr lang="en-US" b="1" smtClean="0"/>
              <a:t>Role-Playing Games (RPG)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game Role-Playing, </a:t>
            </a:r>
            <a:r>
              <a:rPr lang="en-US" sz="2400" dirty="0" err="1" smtClean="0">
                <a:latin typeface="Comic Sans MS" pitchFamily="66" charset="0"/>
              </a:rPr>
              <a:t>para</a:t>
            </a:r>
            <a:r>
              <a:rPr lang="en-US" sz="2400" dirty="0" smtClean="0">
                <a:latin typeface="Comic Sans MS" pitchFamily="66" charset="0"/>
              </a:rPr>
              <a:t> gamer </a:t>
            </a:r>
            <a:r>
              <a:rPr lang="en-US" sz="2400" dirty="0" err="1" smtClean="0">
                <a:latin typeface="Comic Sans MS" pitchFamily="66" charset="0"/>
              </a:rPr>
              <a:t>umumnya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mengarahkan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sekelompok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pahlawan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serangkaian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pencarian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secara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bertahap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kemampuan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kekuatan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pahlawan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meningkatkan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game : RPGs </a:t>
            </a:r>
            <a:r>
              <a:rPr lang="en-US" sz="2400" i="1" dirty="0" err="1" smtClean="0">
                <a:latin typeface="Comic Sans MS" pitchFamily="66" charset="0"/>
              </a:rPr>
              <a:t>Ultima</a:t>
            </a:r>
            <a:r>
              <a:rPr lang="en-US" sz="2400" i="1" dirty="0" smtClean="0">
                <a:latin typeface="Comic Sans MS" pitchFamily="66" charset="0"/>
              </a:rPr>
              <a:t>, Might and Magic, </a:t>
            </a:r>
            <a:r>
              <a:rPr lang="en-US" sz="2400" i="1" dirty="0" err="1" smtClean="0">
                <a:latin typeface="Comic Sans MS" pitchFamily="66" charset="0"/>
              </a:rPr>
              <a:t>dan</a:t>
            </a:r>
            <a:r>
              <a:rPr lang="en-US" sz="2400" i="1" dirty="0" smtClean="0">
                <a:latin typeface="Comic Sans MS" pitchFamily="66" charset="0"/>
              </a:rPr>
              <a:t> Final Fantasy.</a:t>
            </a:r>
            <a:endParaRPr lang="en-US" sz="2400" dirty="0" smtClean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576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1999" y="3657600"/>
            <a:ext cx="4038601" cy="285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/>
          <a:lstStyle/>
          <a:p>
            <a:r>
              <a:rPr lang="en-US" b="1" smtClean="0"/>
              <a:t>Role-Playing Games (RPG)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4336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>
                <a:latin typeface="Comic Sans MS" pitchFamily="66" charset="0"/>
              </a:rPr>
              <a:t>Seperti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petualangan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fitur</a:t>
            </a:r>
            <a:r>
              <a:rPr lang="en-US" dirty="0" smtClean="0">
                <a:latin typeface="Comic Sans MS" pitchFamily="66" charset="0"/>
              </a:rPr>
              <a:t> RPG </a:t>
            </a:r>
            <a:r>
              <a:rPr lang="en-US" dirty="0" err="1" smtClean="0">
                <a:latin typeface="Comic Sans MS" pitchFamily="66" charset="0"/>
              </a:rPr>
              <a:t>adalah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mempunyai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dunia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besar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cerita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berlangsung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secara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bertahap</a:t>
            </a:r>
            <a:r>
              <a:rPr lang="en-US" dirty="0" smtClean="0">
                <a:latin typeface="Comic Sans MS" pitchFamily="66" charset="0"/>
              </a:rPr>
              <a:t>. Para gamer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mengatur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karakter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tentang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senjata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apa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bawa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baja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setiap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bagian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tubuh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Pertarungan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element </a:t>
            </a:r>
            <a:r>
              <a:rPr lang="en-US" dirty="0" err="1" smtClean="0">
                <a:latin typeface="Comic Sans MS" pitchFamily="66" charset="0"/>
              </a:rPr>
              <a:t>utama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pahlawan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kita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mendapatkan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kekeuatan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pengalaman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membeli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persenjataan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baru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Strategy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Comic Sans MS" pitchFamily="66" charset="0"/>
              </a:rPr>
              <a:t>Game </a:t>
            </a:r>
            <a:r>
              <a:rPr lang="en-US" dirty="0" err="1" smtClean="0">
                <a:latin typeface="Comic Sans MS" pitchFamily="66" charset="0"/>
              </a:rPr>
              <a:t>Strategi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memerlukan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mengelola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sumber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daya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terbatas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mencapai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ditetapkan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Pengelolaan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sumber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sering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melibatkan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penentuan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jenis-jenis</a:t>
            </a:r>
            <a:r>
              <a:rPr lang="en-US" dirty="0" smtClean="0">
                <a:latin typeface="Comic Sans MS" pitchFamily="66" charset="0"/>
              </a:rPr>
              <a:t> unit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kapan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harus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menempatkan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tindakan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Sekarang</a:t>
            </a:r>
            <a:r>
              <a:rPr lang="en-US" dirty="0" smtClean="0">
                <a:latin typeface="Comic Sans MS" pitchFamily="66" charset="0"/>
              </a:rPr>
              <a:t>, game real-time strategy (RTS) </a:t>
            </a:r>
            <a:r>
              <a:rPr lang="en-US" dirty="0" err="1" smtClean="0">
                <a:latin typeface="Comic Sans MS" pitchFamily="66" charset="0"/>
              </a:rPr>
              <a:t>menanamkan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AI/NPC ( Non Player Character)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melawan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gerakan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para</a:t>
            </a:r>
            <a:r>
              <a:rPr lang="en-US" dirty="0" smtClean="0">
                <a:latin typeface="Comic Sans MS" pitchFamily="66" charset="0"/>
              </a:rPr>
              <a:t> gamer </a:t>
            </a:r>
            <a:r>
              <a:rPr lang="en-US" dirty="0" err="1" smtClean="0">
                <a:latin typeface="Comic Sans MS" pitchFamily="66" charset="0"/>
              </a:rPr>
              <a:t>meskipun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para</a:t>
            </a:r>
            <a:r>
              <a:rPr lang="en-US" dirty="0" smtClean="0">
                <a:latin typeface="Comic Sans MS" pitchFamily="66" charset="0"/>
              </a:rPr>
              <a:t> gamer </a:t>
            </a:r>
            <a:r>
              <a:rPr lang="en-US" dirty="0" err="1" smtClean="0">
                <a:latin typeface="Comic Sans MS" pitchFamily="66" charset="0"/>
              </a:rPr>
              <a:t>siap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smtClean="0"/>
              <a:t>Strategy Games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/>
          <a:lstStyle/>
          <a:p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game RTS : </a:t>
            </a:r>
            <a:r>
              <a:rPr lang="en-US" sz="2400" b="1" dirty="0" smtClean="0">
                <a:latin typeface="Comic Sans MS" pitchFamily="66" charset="0"/>
              </a:rPr>
              <a:t>Command &amp; Conquer: Red Alert 3, Age of Empires III, </a:t>
            </a:r>
            <a:r>
              <a:rPr lang="en-US" sz="2400" b="1" dirty="0" err="1" smtClean="0">
                <a:latin typeface="Comic Sans MS" pitchFamily="66" charset="0"/>
              </a:rPr>
              <a:t>Warcraft</a:t>
            </a:r>
            <a:r>
              <a:rPr lang="en-US" sz="2400" b="1" dirty="0" smtClean="0">
                <a:latin typeface="Comic Sans MS" pitchFamily="66" charset="0"/>
              </a:rPr>
              <a:t> 3.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4384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438400"/>
            <a:ext cx="447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Simulations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>
                <a:latin typeface="Comic Sans MS" pitchFamily="66" charset="0"/>
              </a:rPr>
              <a:t>Simulasi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atau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sims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berusaha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meniru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kondisi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dunia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nyata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seperti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mesin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operasi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rumit</a:t>
            </a:r>
            <a:r>
              <a:rPr lang="en-US" sz="2400" dirty="0" smtClean="0">
                <a:latin typeface="Comic Sans MS" pitchFamily="66" charset="0"/>
              </a:rPr>
              <a:t>, jet </a:t>
            </a:r>
            <a:r>
              <a:rPr lang="en-US" sz="2400" dirty="0" err="1" smtClean="0">
                <a:latin typeface="Comic Sans MS" pitchFamily="66" charset="0"/>
              </a:rPr>
              <a:t>tempur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helikopter</a:t>
            </a:r>
            <a:r>
              <a:rPr lang="en-US" sz="2400" dirty="0" smtClean="0">
                <a:latin typeface="Comic Sans MS" pitchFamily="66" charset="0"/>
              </a:rPr>
              <a:t>, tank,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sebagainya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Contoh</a:t>
            </a:r>
            <a:r>
              <a:rPr lang="en-US" sz="2000" dirty="0" smtClean="0">
                <a:latin typeface="Comic Sans MS" pitchFamily="66" charset="0"/>
              </a:rPr>
              <a:t> : roller coaster </a:t>
            </a:r>
            <a:r>
              <a:rPr lang="en-US" sz="2000" b="1" dirty="0" smtClean="0">
                <a:latin typeface="Comic Sans MS" pitchFamily="66" charset="0"/>
              </a:rPr>
              <a:t>simulation game, Ship Simulator Game</a:t>
            </a:r>
          </a:p>
          <a:p>
            <a:pPr algn="just"/>
            <a:endParaRPr lang="en-US" dirty="0" smtClean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" y="326898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268980"/>
            <a:ext cx="4105275" cy="328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Sports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Game </a:t>
            </a:r>
            <a:r>
              <a:rPr lang="en-US" sz="2000" dirty="0" err="1" smtClean="0">
                <a:latin typeface="Comic Sans MS" pitchFamily="66" charset="0"/>
              </a:rPr>
              <a:t>Olahraga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membiarkan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seolah-olah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dalam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olahraga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favorit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mereka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baik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sebagai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atau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pelatih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Kemampuan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olahraga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dalam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dunia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nyata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tidak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diperlukan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sukses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dalam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komputer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Salah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satu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hal</a:t>
            </a:r>
            <a:r>
              <a:rPr lang="en-US" sz="2000" dirty="0" smtClean="0">
                <a:latin typeface="Comic Sans MS" pitchFamily="66" charset="0"/>
              </a:rPr>
              <a:t> yang </a:t>
            </a:r>
            <a:r>
              <a:rPr lang="en-US" sz="2000" dirty="0" err="1" smtClean="0">
                <a:latin typeface="Comic Sans MS" pitchFamily="66" charset="0"/>
              </a:rPr>
              <a:t>kita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inginkan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dari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komputer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pemenuhan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keinginan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kesempatan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melakukan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hal-hal</a:t>
            </a:r>
            <a:r>
              <a:rPr lang="en-US" sz="2000" dirty="0" smtClean="0">
                <a:latin typeface="Comic Sans MS" pitchFamily="66" charset="0"/>
              </a:rPr>
              <a:t> yang </a:t>
            </a:r>
            <a:r>
              <a:rPr lang="en-US" sz="2000" dirty="0" err="1" smtClean="0">
                <a:latin typeface="Comic Sans MS" pitchFamily="66" charset="0"/>
              </a:rPr>
              <a:t>kita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tidak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dapat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lakukan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dalam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kehidupan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nyata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581400"/>
            <a:ext cx="3276600" cy="293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661508"/>
            <a:ext cx="3810000" cy="290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n>
                  <a:noFill/>
                </a:ln>
                <a:solidFill>
                  <a:schemeClr val="tx2"/>
                </a:solidFill>
                <a:effectLst/>
              </a:rPr>
              <a:t>Berdasarkan</a:t>
            </a:r>
            <a:r>
              <a:rPr lang="en-US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Platform</a:t>
            </a:r>
            <a:endParaRPr lang="en-US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Alat</a:t>
            </a:r>
            <a:r>
              <a:rPr lang="en-US" b="1" dirty="0" smtClean="0">
                <a:solidFill>
                  <a:schemeClr val="tx1"/>
                </a:solidFill>
              </a:rPr>
              <a:t> yang </a:t>
            </a:r>
            <a:r>
              <a:rPr lang="en-US" b="1" dirty="0" err="1" smtClean="0">
                <a:solidFill>
                  <a:schemeClr val="tx1"/>
                </a:solidFill>
              </a:rPr>
              <a:t>digunakan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Fighting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Comic Sans MS" pitchFamily="66" charset="0"/>
              </a:rPr>
              <a:t>Game Fighting </a:t>
            </a:r>
            <a:r>
              <a:rPr lang="en-US" sz="2000" dirty="0" err="1" smtClean="0">
                <a:latin typeface="Comic Sans MS" pitchFamily="66" charset="0"/>
              </a:rPr>
              <a:t>adalah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setiap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pemain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mengendalikan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sebuah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tokoh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layar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menggunakan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kombinasi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gerakan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menyerang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lawan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membela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diri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terhadap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serangan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lawan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Permainan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biasanya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dilihat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dari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perspektif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samping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dan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setiap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sesi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hanya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berlangsung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beberapa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menit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3352800"/>
            <a:ext cx="460586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3000" y="33528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Casual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267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Game casual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adaptasi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game-game </a:t>
            </a:r>
            <a:r>
              <a:rPr lang="en-US" dirty="0" err="1" smtClean="0">
                <a:latin typeface="Comic Sans MS" pitchFamily="66" charset="0"/>
              </a:rPr>
              <a:t>tradisional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seperti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catur</a:t>
            </a:r>
            <a:r>
              <a:rPr lang="en-US" dirty="0" smtClean="0">
                <a:latin typeface="Comic Sans MS" pitchFamily="66" charset="0"/>
              </a:rPr>
              <a:t>, bridge, heart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solitaire. 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2895600"/>
            <a:ext cx="347662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514600"/>
            <a:ext cx="484879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God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Comic Sans MS" pitchFamily="66" charset="0"/>
              </a:rPr>
              <a:t>Game Gods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tidak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memiliki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tujuan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nyata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selain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mendorong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hanya</a:t>
            </a:r>
            <a:r>
              <a:rPr lang="en-US" sz="2400" dirty="0" smtClean="0">
                <a:latin typeface="Comic Sans MS" pitchFamily="66" charset="0"/>
              </a:rPr>
              <a:t>  main-main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karakter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atau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sekedar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hanya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melihat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apa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terjadi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game.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: The Sims, </a:t>
            </a:r>
            <a:r>
              <a:rPr lang="en-US" sz="2400" i="1" dirty="0" smtClean="0">
                <a:latin typeface="Comic Sans MS" pitchFamily="66" charset="0"/>
              </a:rPr>
              <a:t>Roller Coaster Tycoon.</a:t>
            </a:r>
            <a:endParaRPr lang="en-US" sz="2400" dirty="0" smtClean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886200"/>
            <a:ext cx="335347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810000"/>
            <a:ext cx="3448636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smtClean="0"/>
              <a:t>Educational Games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Educational games </a:t>
            </a:r>
            <a:r>
              <a:rPr lang="en-US" sz="2000" dirty="0" err="1" smtClean="0">
                <a:latin typeface="Comic Sans MS" pitchFamily="66" charset="0"/>
              </a:rPr>
              <a:t>merupakan</a:t>
            </a:r>
            <a:r>
              <a:rPr lang="en-US" sz="2000" dirty="0" smtClean="0">
                <a:latin typeface="Comic Sans MS" pitchFamily="66" charset="0"/>
              </a:rPr>
              <a:t> game </a:t>
            </a:r>
            <a:r>
              <a:rPr lang="en-US" sz="2000" dirty="0" err="1" smtClean="0">
                <a:latin typeface="Comic Sans MS" pitchFamily="66" charset="0"/>
              </a:rPr>
              <a:t>dimana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belajar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sambil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bermain</a:t>
            </a:r>
            <a:r>
              <a:rPr lang="en-US" sz="2000" dirty="0" smtClean="0">
                <a:latin typeface="Comic Sans MS" pitchFamily="66" charset="0"/>
              </a:rPr>
              <a:t>. </a:t>
            </a:r>
            <a:r>
              <a:rPr lang="en-US" sz="2000" dirty="0" err="1" smtClean="0">
                <a:latin typeface="Comic Sans MS" pitchFamily="66" charset="0"/>
              </a:rPr>
              <a:t>Terkadang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dinamakan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i="1" dirty="0" smtClean="0">
                <a:latin typeface="Comic Sans MS" pitchFamily="66" charset="0"/>
              </a:rPr>
              <a:t>edutainment, </a:t>
            </a:r>
            <a:r>
              <a:rPr lang="en-US" sz="2000" i="1" dirty="0" err="1" smtClean="0">
                <a:latin typeface="Comic Sans MS" pitchFamily="66" charset="0"/>
              </a:rPr>
              <a:t>contoh</a:t>
            </a:r>
            <a:r>
              <a:rPr lang="en-US" sz="2000" i="1" dirty="0" smtClean="0">
                <a:latin typeface="Comic Sans MS" pitchFamily="66" charset="0"/>
              </a:rPr>
              <a:t> </a:t>
            </a:r>
            <a:r>
              <a:rPr lang="en-US" sz="2000" i="1" dirty="0" err="1" smtClean="0">
                <a:latin typeface="Comic Sans MS" pitchFamily="66" charset="0"/>
              </a:rPr>
              <a:t>dari</a:t>
            </a:r>
            <a:r>
              <a:rPr lang="en-US" sz="2000" i="1" dirty="0" smtClean="0">
                <a:latin typeface="Comic Sans MS" pitchFamily="66" charset="0"/>
              </a:rPr>
              <a:t> </a:t>
            </a:r>
            <a:r>
              <a:rPr lang="en-US" sz="2000" i="1" dirty="0" err="1" smtClean="0">
                <a:latin typeface="Comic Sans MS" pitchFamily="66" charset="0"/>
              </a:rPr>
              <a:t>jenis</a:t>
            </a:r>
            <a:r>
              <a:rPr lang="en-US" sz="2000" i="1" dirty="0" smtClean="0">
                <a:latin typeface="Comic Sans MS" pitchFamily="66" charset="0"/>
              </a:rPr>
              <a:t> game </a:t>
            </a:r>
            <a:r>
              <a:rPr lang="en-US" sz="2000" i="1" dirty="0" err="1" smtClean="0">
                <a:latin typeface="Comic Sans MS" pitchFamily="66" charset="0"/>
              </a:rPr>
              <a:t>ini</a:t>
            </a:r>
            <a:r>
              <a:rPr lang="en-US" sz="2000" i="1" dirty="0" smtClean="0">
                <a:latin typeface="Comic Sans MS" pitchFamily="66" charset="0"/>
              </a:rPr>
              <a:t> </a:t>
            </a:r>
            <a:r>
              <a:rPr lang="en-US" sz="2000" i="1" dirty="0" err="1" smtClean="0">
                <a:latin typeface="Comic Sans MS" pitchFamily="66" charset="0"/>
              </a:rPr>
              <a:t>adalah</a:t>
            </a:r>
            <a:r>
              <a:rPr lang="en-US" sz="2000" i="1" dirty="0" smtClean="0">
                <a:latin typeface="Comic Sans MS" pitchFamily="66" charset="0"/>
              </a:rPr>
              <a:t> Reader Rabbit.</a:t>
            </a:r>
          </a:p>
          <a:p>
            <a:r>
              <a:rPr lang="en-US" sz="2000" dirty="0" err="1" smtClean="0">
                <a:latin typeface="Comic Sans MS" pitchFamily="66" charset="0"/>
              </a:rPr>
              <a:t>Pada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umumnya</a:t>
            </a:r>
            <a:r>
              <a:rPr lang="en-US" sz="2000" dirty="0" smtClean="0">
                <a:latin typeface="Comic Sans MS" pitchFamily="66" charset="0"/>
              </a:rPr>
              <a:t>, game </a:t>
            </a:r>
            <a:r>
              <a:rPr lang="en-US" sz="2000" dirty="0" err="1" smtClean="0">
                <a:latin typeface="Comic Sans MS" pitchFamily="66" charset="0"/>
              </a:rPr>
              <a:t>jenis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ditujukan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anak-anak</a:t>
            </a:r>
            <a:r>
              <a:rPr lang="en-US" sz="2000" dirty="0" smtClean="0">
                <a:latin typeface="Comic Sans MS" pitchFamily="66" charset="0"/>
              </a:rPr>
              <a:t>. Para designer game </a:t>
            </a:r>
            <a:r>
              <a:rPr lang="en-US" sz="2000" dirty="0" err="1" smtClean="0">
                <a:latin typeface="Comic Sans MS" pitchFamily="66" charset="0"/>
              </a:rPr>
              <a:t>jenis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dalam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membuat</a:t>
            </a:r>
            <a:r>
              <a:rPr lang="en-US" sz="2000" dirty="0" smtClean="0">
                <a:latin typeface="Comic Sans MS" pitchFamily="66" charset="0"/>
              </a:rPr>
              <a:t> game </a:t>
            </a:r>
            <a:r>
              <a:rPr lang="en-US" sz="2000" dirty="0" err="1" smtClean="0">
                <a:latin typeface="Comic Sans MS" pitchFamily="66" charset="0"/>
              </a:rPr>
              <a:t>bekerjasama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dengan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ahli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untuk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memastikan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bahwa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isi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dari</a:t>
            </a:r>
            <a:r>
              <a:rPr lang="en-US" sz="2000" dirty="0" smtClean="0">
                <a:latin typeface="Comic Sans MS" pitchFamily="66" charset="0"/>
              </a:rPr>
              <a:t> game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sesuai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dengan</a:t>
            </a:r>
            <a:r>
              <a:rPr lang="en-US" sz="2000" dirty="0" smtClean="0">
                <a:latin typeface="Comic Sans MS" pitchFamily="66" charset="0"/>
              </a:rPr>
              <a:t> target </a:t>
            </a:r>
            <a:r>
              <a:rPr lang="en-US" sz="2000" dirty="0" err="1" smtClean="0">
                <a:latin typeface="Comic Sans MS" pitchFamily="66" charset="0"/>
              </a:rPr>
              <a:t>pengguna</a:t>
            </a:r>
            <a:r>
              <a:rPr lang="en-US" sz="2000" dirty="0" smtClean="0">
                <a:latin typeface="Comic Sans MS" pitchFamily="66" charset="0"/>
              </a:rPr>
              <a:t> ( </a:t>
            </a:r>
            <a:r>
              <a:rPr lang="en-US" sz="2000" dirty="0" err="1" smtClean="0">
                <a:latin typeface="Comic Sans MS" pitchFamily="66" charset="0"/>
              </a:rPr>
              <a:t>dlm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hal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ini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anak-anak</a:t>
            </a:r>
            <a:r>
              <a:rPr lang="en-US" sz="2000" dirty="0" smtClean="0">
                <a:latin typeface="Comic Sans MS" pitchFamily="66" charset="0"/>
              </a:rPr>
              <a:t> ).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86200"/>
            <a:ext cx="3581400" cy="266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657600"/>
            <a:ext cx="35052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Puzzle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/>
          <a:lstStyle/>
          <a:p>
            <a:pPr algn="just"/>
            <a:r>
              <a:rPr lang="en-US" dirty="0" smtClean="0">
                <a:latin typeface="Comic Sans MS" pitchFamily="66" charset="0"/>
              </a:rPr>
              <a:t>Pu</a:t>
            </a:r>
            <a:r>
              <a:rPr lang="en-US" sz="2400" dirty="0" smtClean="0">
                <a:latin typeface="Comic Sans MS" pitchFamily="66" charset="0"/>
              </a:rPr>
              <a:t>zzle games </a:t>
            </a:r>
            <a:r>
              <a:rPr lang="en-US" sz="2400" dirty="0" err="1" smtClean="0">
                <a:latin typeface="Comic Sans MS" pitchFamily="66" charset="0"/>
              </a:rPr>
              <a:t>dibuat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dasarnya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melatih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kecerdasan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menyelesaikan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masalah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Contoh</a:t>
            </a:r>
            <a:r>
              <a:rPr lang="en-US" sz="2400" dirty="0" smtClean="0">
                <a:latin typeface="Comic Sans MS" pitchFamily="66" charset="0"/>
              </a:rPr>
              <a:t> game </a:t>
            </a:r>
            <a:r>
              <a:rPr lang="en-US" sz="2400" dirty="0" err="1" smtClean="0">
                <a:latin typeface="Comic Sans MS" pitchFamily="66" charset="0"/>
              </a:rPr>
              <a:t>jenis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: </a:t>
            </a:r>
            <a:r>
              <a:rPr lang="en-US" sz="2400" i="1" dirty="0" smtClean="0">
                <a:latin typeface="Comic Sans MS" pitchFamily="66" charset="0"/>
              </a:rPr>
              <a:t>The Incredible Machine . </a:t>
            </a:r>
            <a:r>
              <a:rPr lang="en-US" sz="2400" dirty="0" smtClean="0">
                <a:latin typeface="Comic Sans MS" pitchFamily="66" charset="0"/>
              </a:rPr>
              <a:t>Game puzzle </a:t>
            </a:r>
            <a:r>
              <a:rPr lang="en-US" sz="2400" dirty="0" err="1" smtClean="0">
                <a:latin typeface="Comic Sans MS" pitchFamily="66" charset="0"/>
              </a:rPr>
              <a:t>akan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selesai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sendirinya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tanpa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terkait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cerita</a:t>
            </a:r>
            <a:r>
              <a:rPr lang="en-US" sz="2400" dirty="0" smtClean="0">
                <a:latin typeface="Comic Sans MS" pitchFamily="66" charset="0"/>
              </a:rPr>
              <a:t>, yang </a:t>
            </a:r>
            <a:r>
              <a:rPr lang="en-US" sz="2400" dirty="0" err="1" smtClean="0">
                <a:latin typeface="Comic Sans MS" pitchFamily="66" charset="0"/>
              </a:rPr>
              <a:t>terdapat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jenis</a:t>
            </a:r>
            <a:r>
              <a:rPr lang="en-US" sz="2400" dirty="0" smtClean="0">
                <a:latin typeface="Comic Sans MS" pitchFamily="66" charset="0"/>
              </a:rPr>
              <a:t> game </a:t>
            </a:r>
            <a:r>
              <a:rPr lang="en-US" sz="2400" dirty="0" err="1" smtClean="0">
                <a:latin typeface="Comic Sans MS" pitchFamily="66" charset="0"/>
              </a:rPr>
              <a:t>lainnya</a:t>
            </a:r>
            <a:r>
              <a:rPr lang="en-US" sz="2400" dirty="0" smtClean="0">
                <a:latin typeface="Comic Sans MS" pitchFamily="66" charset="0"/>
              </a:rPr>
              <a:t>.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5052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962400"/>
            <a:ext cx="422292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Online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Online games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termasuk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genre game </a:t>
            </a:r>
            <a:r>
              <a:rPr lang="en-US" dirty="0" err="1" smtClean="0">
                <a:latin typeface="Comic Sans MS" pitchFamily="66" charset="0"/>
              </a:rPr>
              <a:t>sebelumnya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tetapi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membedakan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jenis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melalui</a:t>
            </a:r>
            <a:r>
              <a:rPr lang="en-US" dirty="0" smtClean="0">
                <a:latin typeface="Comic Sans MS" pitchFamily="66" charset="0"/>
              </a:rPr>
              <a:t> Internet. 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276600"/>
            <a:ext cx="3759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200400"/>
            <a:ext cx="3860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Arcade games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/>
          <a:lstStyle/>
          <a:p>
            <a:pPr algn="just"/>
            <a:r>
              <a:rPr lang="en-US" b="1" dirty="0" smtClean="0">
                <a:latin typeface="Comic Sans MS" pitchFamily="66" charset="0"/>
              </a:rPr>
              <a:t>Arcade games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sering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disebut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ding-dong, </a:t>
            </a:r>
            <a:r>
              <a:rPr lang="en-US" dirty="0" err="1" smtClean="0">
                <a:latin typeface="Comic Sans MS" pitchFamily="66" charset="0"/>
              </a:rPr>
              <a:t>biasanya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dikemas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tempat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memiliki</a:t>
            </a:r>
            <a:r>
              <a:rPr lang="en-US" dirty="0" smtClean="0">
                <a:latin typeface="Comic Sans MS" pitchFamily="66" charset="0"/>
              </a:rPr>
              <a:t> box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mesin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memang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design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jenis</a:t>
            </a:r>
            <a:r>
              <a:rPr lang="en-US" dirty="0" smtClean="0">
                <a:latin typeface="Comic Sans MS" pitchFamily="66" charset="0"/>
              </a:rPr>
              <a:t> video games </a:t>
            </a:r>
            <a:r>
              <a:rPr lang="en-US" dirty="0" err="1" smtClean="0">
                <a:latin typeface="Comic Sans MS" pitchFamily="66" charset="0"/>
              </a:rPr>
              <a:t>tertentu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jarang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bahkan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memiliki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fitur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benar-benat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merasa</a:t>
            </a:r>
            <a:r>
              <a:rPr lang="en-US" dirty="0" smtClean="0">
                <a:latin typeface="Comic Sans MS" pitchFamily="66" charset="0"/>
              </a:rPr>
              <a:t> “</a:t>
            </a:r>
            <a:r>
              <a:rPr lang="en-US" dirty="0" err="1" smtClean="0">
                <a:latin typeface="Comic Sans MS" pitchFamily="66" charset="0"/>
              </a:rPr>
              <a:t>terjun</a:t>
            </a:r>
            <a:r>
              <a:rPr lang="en-US" dirty="0" smtClean="0">
                <a:latin typeface="Comic Sans MS" pitchFamily="66" charset="0"/>
              </a:rPr>
              <a:t>”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“</a:t>
            </a:r>
            <a:r>
              <a:rPr lang="en-US" dirty="0" err="1" smtClean="0">
                <a:latin typeface="Comic Sans MS" pitchFamily="66" charset="0"/>
              </a:rPr>
              <a:t>menikmati</a:t>
            </a:r>
            <a:r>
              <a:rPr lang="en-US" dirty="0" smtClean="0">
                <a:latin typeface="Comic Sans MS" pitchFamily="66" charset="0"/>
              </a:rPr>
              <a:t>”, </a:t>
            </a:r>
            <a:r>
              <a:rPr lang="en-US" dirty="0" err="1" smtClean="0">
                <a:latin typeface="Comic Sans MS" pitchFamily="66" charset="0"/>
              </a:rPr>
              <a:t>seperti</a:t>
            </a:r>
            <a:r>
              <a:rPr lang="en-US" dirty="0" smtClean="0">
                <a:latin typeface="Comic Sans MS" pitchFamily="66" charset="0"/>
              </a:rPr>
              <a:t> pistol, </a:t>
            </a:r>
            <a:r>
              <a:rPr lang="en-US" dirty="0" err="1" smtClean="0">
                <a:latin typeface="Comic Sans MS" pitchFamily="66" charset="0"/>
              </a:rPr>
              <a:t>kursi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, sensor </a:t>
            </a:r>
            <a:r>
              <a:rPr lang="en-US" dirty="0" err="1" smtClean="0">
                <a:latin typeface="Comic Sans MS" pitchFamily="66" charset="0"/>
              </a:rPr>
              <a:t>gerakan</a:t>
            </a:r>
            <a:r>
              <a:rPr lang="en-US" dirty="0" smtClean="0">
                <a:latin typeface="Comic Sans MS" pitchFamily="66" charset="0"/>
              </a:rPr>
              <a:t>, sensor </a:t>
            </a:r>
            <a:r>
              <a:rPr lang="en-US" dirty="0" err="1" smtClean="0">
                <a:latin typeface="Comic Sans MS" pitchFamily="66" charset="0"/>
              </a:rPr>
              <a:t>injakkan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stir </a:t>
            </a:r>
            <a:r>
              <a:rPr lang="en-US" dirty="0" err="1" smtClean="0">
                <a:latin typeface="Comic Sans MS" pitchFamily="66" charset="0"/>
              </a:rPr>
              <a:t>mobil</a:t>
            </a:r>
            <a:r>
              <a:rPr lang="en-US" dirty="0" smtClean="0">
                <a:latin typeface="Comic Sans MS" pitchFamily="66" charset="0"/>
              </a:rPr>
              <a:t> (</a:t>
            </a:r>
            <a:r>
              <a:rPr lang="en-US" dirty="0" err="1" smtClean="0">
                <a:latin typeface="Comic Sans MS" pitchFamily="66" charset="0"/>
              </a:rPr>
              <a:t>beserta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transmisinya</a:t>
            </a:r>
            <a:r>
              <a:rPr lang="en-US" dirty="0" smtClean="0">
                <a:latin typeface="Comic Sans MS" pitchFamily="66" charset="0"/>
              </a:rPr>
              <a:t>). </a:t>
            </a:r>
          </a:p>
          <a:p>
            <a:endParaRPr lang="en-US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Arcade games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0668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752600"/>
            <a:ext cx="2321963" cy="424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1981200"/>
            <a:ext cx="323754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PC Games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PC Games 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video game yang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Personal Computers.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76599"/>
            <a:ext cx="3657600" cy="2447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3276600"/>
            <a:ext cx="354505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Console games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Console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games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video games yang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console </a:t>
            </a:r>
            <a:r>
              <a:rPr lang="en-US" dirty="0" err="1" smtClean="0">
                <a:latin typeface="Comic Sans MS" pitchFamily="66" charset="0"/>
              </a:rPr>
              <a:t>tertentu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dihubungkan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televisi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layar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Playstation</a:t>
            </a:r>
            <a:r>
              <a:rPr lang="en-US" dirty="0" smtClean="0">
                <a:latin typeface="Comic Sans MS" pitchFamily="66" charset="0"/>
              </a:rPr>
              <a:t> 2, </a:t>
            </a:r>
            <a:r>
              <a:rPr lang="en-US" dirty="0" err="1" smtClean="0">
                <a:latin typeface="Comic Sans MS" pitchFamily="66" charset="0"/>
              </a:rPr>
              <a:t>Playstation</a:t>
            </a:r>
            <a:r>
              <a:rPr lang="en-US" dirty="0" smtClean="0">
                <a:latin typeface="Comic Sans MS" pitchFamily="66" charset="0"/>
              </a:rPr>
              <a:t> 3, XBOX 360,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Nintendo </a:t>
            </a:r>
            <a:r>
              <a:rPr lang="en-US" dirty="0" err="1" smtClean="0">
                <a:latin typeface="Comic Sans MS" pitchFamily="66" charset="0"/>
              </a:rPr>
              <a:t>Wii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l="4812" r="5388"/>
          <a:stretch>
            <a:fillRect/>
          </a:stretch>
        </p:blipFill>
        <p:spPr bwMode="auto">
          <a:xfrm>
            <a:off x="1143000" y="35814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3581400"/>
            <a:ext cx="2696688" cy="284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0" y="3276600"/>
            <a:ext cx="2476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6670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Handheld games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Handheld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games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game yang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console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 video game yang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dibawa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kemana-mana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contoh</a:t>
            </a:r>
            <a:r>
              <a:rPr lang="en-US" dirty="0" smtClean="0">
                <a:latin typeface="Comic Sans MS" pitchFamily="66" charset="0"/>
              </a:rPr>
              <a:t> Nintendo DS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Sony PSP, Game boy.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35814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Mobile games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029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Mobile games,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diperuntukkan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khusus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mobile phone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PDA.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0"/>
            <a:ext cx="38100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590800"/>
            <a:ext cx="2981706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n>
                  <a:noFill/>
                </a:ln>
                <a:solidFill>
                  <a:schemeClr val="tx2"/>
                </a:solidFill>
                <a:effectLst/>
              </a:rPr>
              <a:t>Berdasarkan</a:t>
            </a:r>
            <a:r>
              <a:rPr lang="en-US" dirty="0" smtClean="0">
                <a:ln>
                  <a:noFill/>
                </a:ln>
                <a:solidFill>
                  <a:schemeClr val="tx2"/>
                </a:solidFill>
                <a:effectLst/>
              </a:rPr>
              <a:t> Genre</a:t>
            </a:r>
            <a:endParaRPr lang="en-US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Tipe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permainan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422</TotalTime>
  <Words>964</Words>
  <Application>Microsoft Office PowerPoint</Application>
  <PresentationFormat>On-screen Show (4:3)</PresentationFormat>
  <Paragraphs>104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Urban</vt:lpstr>
      <vt:lpstr>Jenis-jenis Game</vt:lpstr>
      <vt:lpstr>Berdasarkan Platform</vt:lpstr>
      <vt:lpstr>Arcade games</vt:lpstr>
      <vt:lpstr>Arcade games</vt:lpstr>
      <vt:lpstr>PC Games </vt:lpstr>
      <vt:lpstr>Console games</vt:lpstr>
      <vt:lpstr>Handheld games</vt:lpstr>
      <vt:lpstr>Mobile games</vt:lpstr>
      <vt:lpstr>Berdasarkan Genre</vt:lpstr>
      <vt:lpstr>Adventure Game</vt:lpstr>
      <vt:lpstr>Adventure Game</vt:lpstr>
      <vt:lpstr>Adventure Game</vt:lpstr>
      <vt:lpstr>Action Games</vt:lpstr>
      <vt:lpstr>Role-Playing Games (RPG)</vt:lpstr>
      <vt:lpstr>Role-Playing Games (RPG)</vt:lpstr>
      <vt:lpstr>Strategy Games</vt:lpstr>
      <vt:lpstr>Strategy Games</vt:lpstr>
      <vt:lpstr>Simulations</vt:lpstr>
      <vt:lpstr>Sports Games</vt:lpstr>
      <vt:lpstr>Fighting Games</vt:lpstr>
      <vt:lpstr>Casual Games</vt:lpstr>
      <vt:lpstr>God Games</vt:lpstr>
      <vt:lpstr>Educational Games</vt:lpstr>
      <vt:lpstr>Puzzle Games</vt:lpstr>
      <vt:lpstr>Online Games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Genre Game</dc:title>
  <dc:creator>VERY</dc:creator>
  <cp:lastModifiedBy>very</cp:lastModifiedBy>
  <cp:revision>243</cp:revision>
  <dcterms:created xsi:type="dcterms:W3CDTF">2006-08-16T00:00:00Z</dcterms:created>
  <dcterms:modified xsi:type="dcterms:W3CDTF">2010-09-04T16:42:22Z</dcterms:modified>
</cp:coreProperties>
</file>